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D9A130-7B6D-4AE1-9B4E-41E13E0157D5}" v="1" dt="2022-11-08T09:04:32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at Huynh Van" userId="fbb5f13e0fd6590f" providerId="LiveId" clId="{9CD9A130-7B6D-4AE1-9B4E-41E13E0157D5}"/>
    <pc:docChg chg="custSel modSld">
      <pc:chgData name="Nhat Huynh Van" userId="fbb5f13e0fd6590f" providerId="LiveId" clId="{9CD9A130-7B6D-4AE1-9B4E-41E13E0157D5}" dt="2022-11-08T09:04:57.720" v="205" actId="1076"/>
      <pc:docMkLst>
        <pc:docMk/>
      </pc:docMkLst>
      <pc:sldChg chg="addSp modSp mod">
        <pc:chgData name="Nhat Huynh Van" userId="fbb5f13e0fd6590f" providerId="LiveId" clId="{9CD9A130-7B6D-4AE1-9B4E-41E13E0157D5}" dt="2022-11-08T09:04:57.720" v="205" actId="1076"/>
        <pc:sldMkLst>
          <pc:docMk/>
          <pc:sldMk cId="37859994" sldId="274"/>
        </pc:sldMkLst>
        <pc:spChg chg="add mod">
          <ac:chgData name="Nhat Huynh Van" userId="fbb5f13e0fd6590f" providerId="LiveId" clId="{9CD9A130-7B6D-4AE1-9B4E-41E13E0157D5}" dt="2022-11-08T09:04:57.720" v="205" actId="1076"/>
          <ac:spMkLst>
            <pc:docMk/>
            <pc:sldMk cId="37859994" sldId="274"/>
            <ac:spMk id="2" creationId="{2F31E62A-63E5-552A-8962-88C83400E1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A094-C03E-D1F6-1969-1E6197104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66814-8E92-20DD-E65A-5F5FAAFEE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EF9FA-D758-5ECD-41CF-16634255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4C12F-A010-E43C-1464-EDBBE431A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E525F-2EA9-CA12-D3E0-47768D4B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2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61FB-79C6-8D2C-EBD1-AA729C51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66ABF-B5CE-E528-FEE2-6CC8E638C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9FDCE-84BE-1291-EF4D-48395EB1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C13EB-3F6F-4CE1-D911-148883AA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AE78F-C55B-E0C4-004D-09FEAAAE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5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D9F005-933B-6C01-6018-C86D9A9AF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99D25-1594-B954-2EE9-CB8E44D1D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F634E-96CD-6F29-C54E-132AA0F5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86BCE-32E0-A019-C0EC-AC0A787C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8871-205F-D988-0308-79C20675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1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1822-BDC0-AB25-2B37-7AB2DC91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BAC5-CABF-D7D0-32DC-F4FEDCCE8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0263B-F40C-7615-DF08-79626F1D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D1FB-FC1B-C6AE-D998-D82F77D1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3EACB-0F34-5A74-A286-DF6D3B66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9950-B2E3-B5A2-2BAE-0377D910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A524D-CCC0-DE27-6CF5-62503C56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36D57-D680-827D-7764-C587613A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677A7-B876-6AC5-9C21-9CCE3383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BAABA-2ABF-640F-7F0C-DC6B8A8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DEF1-6FCC-C175-9D72-F89344CA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8662-CE97-2237-8616-6486C883E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72C67-BA3B-1F70-1399-6AF8F1567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9D4B4-E689-E38E-7214-BEA25B71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49D4E-D8D7-DD4B-3A5A-0CC04231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2788D-B08C-02F3-EA56-2823A267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7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01C6-2BA0-3177-40F4-FA3FCC70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171C8-D442-F190-F26C-4F9B90031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92127-EAFD-9044-C189-33D3C6EFD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495E0-EC82-993B-2DFB-83B6642C2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FBA4F-272A-990E-C683-25EDD9A5D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9AA7C-C4D6-5353-1C06-52EAA865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FCEBC-7049-8722-2333-3969A04C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991DB-299F-025B-D620-0486A9F0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2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C983-F567-9D89-1550-62DFBF5B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F6457-D132-A559-0EAD-46AF74D1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E0587-A2B2-2B33-5C98-2C65E4C8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7D0FC-1A1D-7EA1-B9D2-653AB45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2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57FD4-B2B8-4787-3A05-3C977AFA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AD6B7-1763-1667-AF42-5405DAB0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730C0-F5E4-A68B-9681-026B769E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1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61D9-0D61-537A-4AF6-9FB921EE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E964B-C0EE-187C-6BFA-E373A963B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BBC76-4C18-8354-333C-384F50F21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2616D-2244-27E1-DAD5-B65C0A42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875DD-A307-B993-F839-44F84C39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6853F-1CFE-1CAD-17E1-6571EF89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3337-7A9B-CD00-5C8B-12E62046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7DC21-0982-899A-14F3-DD0686C69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7A910-724F-FCCE-6011-87F509A6E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BD534-A45F-D624-E223-E04B47F7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CBD07-5461-70BD-0C88-6DEC23EE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A673B-036E-D7E2-FAB2-D9907A08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7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82461-E70E-1E5A-0D86-BDFA05E0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C0252-FF0C-4F65-76A4-136F744FA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0BBC-1056-D88C-B2C9-21F6A595E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E1FA8-5864-4278-A870-7A42185CA39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24B1-5590-4F6E-1508-466B2D35D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FF3A3-B2DF-76D1-7DB1-D6A66145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AAA6-CBCB-49E1-9A78-9917F6141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067C0-DF86-C237-FB83-69D784160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"/>
            <a:ext cx="12192000" cy="68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5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3DD7F-EDB4-1163-FAC3-9A0C5AAA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7" y="0"/>
            <a:ext cx="12120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0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BE878-F733-9BCF-7CD9-7DE2DA2B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" y="0"/>
            <a:ext cx="12162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7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79BCC-EA0E-BCA8-CF4F-6B17EFFB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" y="0"/>
            <a:ext cx="12170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5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5B72C-B1C0-59E7-7DFC-66648EE3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4"/>
            <a:ext cx="12192000" cy="68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8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D65FC-4DAE-FCC2-C608-4436DC0C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1"/>
            <a:ext cx="12192000" cy="68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8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0025F-0E75-1AE3-6010-6780B72B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1"/>
            <a:ext cx="12192000" cy="6845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296D7-AEBA-274F-2975-1111B7A63884}"/>
              </a:ext>
            </a:extLst>
          </p:cNvPr>
          <p:cNvSpPr txBox="1"/>
          <p:nvPr/>
        </p:nvSpPr>
        <p:spPr>
          <a:xfrm>
            <a:off x="625002" y="3648188"/>
            <a:ext cx="10941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30489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A0EF0-E0AF-7E07-B510-DF5B691C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" y="0"/>
            <a:ext cx="12158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93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115D1-A252-7C59-8A9C-04C6153A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5"/>
            <a:ext cx="12192000" cy="68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E9BE2-E281-3692-18C1-C54858D2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3"/>
            <a:ext cx="12192000" cy="68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3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1E62A-63E5-552A-8962-88C83400E1B9}"/>
              </a:ext>
            </a:extLst>
          </p:cNvPr>
          <p:cNvSpPr txBox="1"/>
          <p:nvPr/>
        </p:nvSpPr>
        <p:spPr>
          <a:xfrm>
            <a:off x="2334638" y="2757791"/>
            <a:ext cx="852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Ê </a:t>
            </a:r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ý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skip qua </a:t>
            </a:r>
            <a:r>
              <a:rPr lang="en-US" dirty="0" err="1"/>
              <a:t>mất</a:t>
            </a:r>
            <a:br>
              <a:rPr lang="en-US" dirty="0"/>
            </a:b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search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chứ</a:t>
            </a:r>
            <a:r>
              <a:rPr lang="en-US" dirty="0"/>
              <a:t> t </a:t>
            </a:r>
            <a:r>
              <a:rPr lang="en-US" dirty="0" err="1"/>
              <a:t>đau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rồi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CF335-F100-0B25-E04B-84BB8544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5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72E3C-D629-8F1A-DF54-37D11882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" y="0"/>
            <a:ext cx="12167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2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5D787-C4C1-BD34-AB49-3FC6D0BD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7"/>
            <a:ext cx="12192000" cy="684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701A5-6C06-7235-84BB-11B05531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" y="0"/>
            <a:ext cx="12158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83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53CAC-34B6-83E1-3396-BCB10410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3"/>
            <a:ext cx="12192000" cy="68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3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ADE140-D53F-9EFA-C890-3AC7D103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4"/>
            <a:ext cx="12192000" cy="683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0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9D9D9-2E93-0A0B-AFD6-A08AEBBC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8"/>
            <a:ext cx="12192000" cy="68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8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7FFC3-73AC-FD8F-C722-5F02BBC8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" y="0"/>
            <a:ext cx="12124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62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7151E-9F95-8631-AF90-8629379B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44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A5BE6-A0A5-A5EE-313F-E1548E537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0BC66-5426-E509-87F4-8566BE5B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7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895EB-B2C4-75B8-E208-AF720B1D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8"/>
            <a:ext cx="12192000" cy="68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50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10899-46EF-35AE-1755-3BA1C7AD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05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F672A-8D92-3649-5B09-C0C9CC6F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0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24213-650D-660B-6653-14E094BA7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0" b="10212"/>
          <a:stretch/>
        </p:blipFill>
        <p:spPr>
          <a:xfrm>
            <a:off x="-20876" y="267510"/>
            <a:ext cx="12212876" cy="632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193A7-02FC-B5A9-C481-DDC41A9D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62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83BE0-79FA-2E8A-A425-1C29E108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E72F2-0206-701A-6E4C-5CAE2620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5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56759-A702-F17F-C90C-09D82E98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8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3FF06-8E5D-785B-7C5A-E30414243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4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8EFFB-A58A-917F-1C42-D28678A1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4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39F69-BB61-A7F7-7DDE-161AD5CC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0"/>
            <a:ext cx="12192000" cy="68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2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C7407-94DA-3557-5149-19678E09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" y="0"/>
            <a:ext cx="12152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0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94200-EE85-132A-7303-94D1714D0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" y="0"/>
            <a:ext cx="12124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4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DCC8F-211C-4FE0-617A-FC33418D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" y="0"/>
            <a:ext cx="1215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9C807-40C1-507C-E5DB-1AC53EFA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" y="0"/>
            <a:ext cx="12104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4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63629-3638-4202-381C-8BE260C4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8" y="0"/>
            <a:ext cx="120768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362C0-2F53-F537-76C4-18FC045F50D7}"/>
              </a:ext>
            </a:extLst>
          </p:cNvPr>
          <p:cNvSpPr txBox="1"/>
          <p:nvPr/>
        </p:nvSpPr>
        <p:spPr>
          <a:xfrm>
            <a:off x="1227305" y="4902741"/>
            <a:ext cx="9737387" cy="13234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sz="4000" b="1" i="0" dirty="0" err="1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Liên</a:t>
            </a:r>
            <a:r>
              <a:rPr lang="en-US" sz="4000" b="1" i="0" dirty="0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1" i="0" dirty="0" err="1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hiệp</a:t>
            </a:r>
            <a:r>
              <a:rPr lang="en-US" sz="4000" b="1" i="0" dirty="0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1" i="0" dirty="0" err="1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công</a:t>
            </a:r>
            <a:r>
              <a:rPr lang="en-US" sz="4000" b="1" i="0" dirty="0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1" i="0" dirty="0" err="1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nhân</a:t>
            </a:r>
            <a:r>
              <a:rPr lang="en-US" sz="4000" b="1" i="0" dirty="0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1" i="0" dirty="0" err="1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tất</a:t>
            </a:r>
            <a:r>
              <a:rPr lang="en-US" sz="4000" b="1" i="0" dirty="0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1" i="0" dirty="0" err="1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cả</a:t>
            </a:r>
            <a:r>
              <a:rPr lang="en-US" sz="4000" b="1" i="0" dirty="0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1" i="0" dirty="0" err="1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en-US" sz="4000" b="1" i="0" dirty="0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1" i="0" dirty="0" err="1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dân</a:t>
            </a:r>
            <a:r>
              <a:rPr lang="en-US" sz="4000" b="1" i="0" dirty="0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1" i="0" dirty="0" err="1">
                <a:solidFill>
                  <a:srgbClr val="A76014"/>
                </a:solidFill>
                <a:effectLst/>
                <a:latin typeface="Arial" panose="020B0604020202020204" pitchFamily="34" charset="0"/>
              </a:rPr>
              <a:t>tộc</a:t>
            </a:r>
            <a:endParaRPr lang="en-US" sz="4000" b="1" i="0" dirty="0">
              <a:solidFill>
                <a:srgbClr val="A76014"/>
              </a:solidFill>
              <a:effectLst/>
              <a:latin typeface="Arial" panose="020B0604020202020204" pitchFamily="34" charset="0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68277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40</Words>
  <Application>Microsoft Office PowerPoint</Application>
  <PresentationFormat>Widescreen</PresentationFormat>
  <Paragraphs>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Nhat Huynh Van</dc:creator>
  <cp:lastModifiedBy>Nhat Huynh Van</cp:lastModifiedBy>
  <cp:revision>1</cp:revision>
  <dcterms:created xsi:type="dcterms:W3CDTF">2022-11-08T06:45:54Z</dcterms:created>
  <dcterms:modified xsi:type="dcterms:W3CDTF">2022-11-08T09:04:58Z</dcterms:modified>
</cp:coreProperties>
</file>